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76BE7FC-0F23-406E-B5AB-6748BD7FF4A3}" type="datetimeFigureOut">
              <a:rPr lang="ru-RU" smtClean="0"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3B5E124-F7E2-4915-A5E7-473F747130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000263"/>
          </a:xfrm>
        </p:spPr>
        <p:txBody>
          <a:bodyPr/>
          <a:lstStyle/>
          <a:p>
            <a:r>
              <a:rPr lang="ru-RU" sz="6000" dirty="0" smtClean="0">
                <a:solidFill>
                  <a:srgbClr val="D60093"/>
                </a:solidFill>
                <a:latin typeface="Arial Black" pitchFamily="34" charset="0"/>
              </a:rPr>
              <a:t>Неделя математики</a:t>
            </a:r>
            <a:endParaRPr lang="ru-RU" sz="6000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500570"/>
            <a:ext cx="6072230" cy="1138230"/>
          </a:xfrm>
        </p:spPr>
        <p:txBody>
          <a:bodyPr/>
          <a:lstStyle/>
          <a:p>
            <a:r>
              <a:rPr lang="en-US" dirty="0" smtClean="0"/>
              <a:t>©</a:t>
            </a:r>
            <a:r>
              <a:rPr lang="ru-RU" dirty="0" smtClean="0"/>
              <a:t>МДОУ д.с №4 « Светлячок»,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ru-RU" dirty="0" smtClean="0"/>
              <a:t>. Переславль-Залесский, </a:t>
            </a:r>
            <a:r>
              <a:rPr lang="ru-RU" dirty="0" smtClean="0"/>
              <a:t>октябрь,2012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«В гостях у царицы </a:t>
            </a:r>
            <a:r>
              <a:rPr lang="ru-RU" sz="3600" b="1" i="1" dirty="0" smtClean="0"/>
              <a:t>математики»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 Сколько </a:t>
            </a:r>
            <a:r>
              <a:rPr lang="ru-RU" sz="2400" dirty="0" smtClean="0"/>
              <a:t>звезд на небе? </a:t>
            </a:r>
            <a:br>
              <a:rPr lang="ru-RU" sz="2400" dirty="0" smtClean="0"/>
            </a:br>
            <a:r>
              <a:rPr lang="ru-RU" sz="2400" dirty="0" smtClean="0"/>
              <a:t>А травинок в поле? </a:t>
            </a:r>
            <a:br>
              <a:rPr lang="ru-RU" sz="2400" dirty="0" smtClean="0"/>
            </a:br>
            <a:r>
              <a:rPr lang="ru-RU" sz="2400" dirty="0" smtClean="0"/>
              <a:t>Сколько крошек в хлебе? </a:t>
            </a:r>
            <a:br>
              <a:rPr lang="ru-RU" sz="2400" dirty="0" smtClean="0"/>
            </a:br>
            <a:r>
              <a:rPr lang="ru-RU" sz="2400" dirty="0" smtClean="0"/>
              <a:t>Сколько капель в море? </a:t>
            </a:r>
            <a:br>
              <a:rPr lang="ru-RU" sz="2400" dirty="0" smtClean="0"/>
            </a:br>
            <a:r>
              <a:rPr lang="ru-RU" sz="2400" dirty="0" smtClean="0"/>
              <a:t>На вопросы эти </a:t>
            </a:r>
            <a:br>
              <a:rPr lang="ru-RU" sz="2400" dirty="0" smtClean="0"/>
            </a:br>
            <a:r>
              <a:rPr lang="ru-RU" sz="2400" dirty="0" smtClean="0"/>
              <a:t>Не найти ответ, </a:t>
            </a:r>
            <a:br>
              <a:rPr lang="ru-RU" sz="2400" dirty="0" smtClean="0"/>
            </a:br>
            <a:r>
              <a:rPr lang="ru-RU" sz="2400" dirty="0" smtClean="0"/>
              <a:t>Но сейчас вам, дети, </a:t>
            </a:r>
            <a:br>
              <a:rPr lang="ru-RU" sz="2400" dirty="0" smtClean="0"/>
            </a:br>
            <a:r>
              <a:rPr lang="ru-RU" sz="2400" dirty="0" smtClean="0"/>
              <a:t>Дам один совет. </a:t>
            </a:r>
            <a:br>
              <a:rPr lang="ru-RU" sz="2400" dirty="0" smtClean="0"/>
            </a:br>
            <a:r>
              <a:rPr lang="ru-RU" sz="2400" dirty="0" smtClean="0"/>
              <a:t>Если попытаться </a:t>
            </a:r>
            <a:br>
              <a:rPr lang="ru-RU" sz="2400" dirty="0" smtClean="0"/>
            </a:br>
            <a:r>
              <a:rPr lang="ru-RU" sz="2400" dirty="0" smtClean="0"/>
              <a:t>С цифрами дружить, </a:t>
            </a:r>
            <a:br>
              <a:rPr lang="ru-RU" sz="2400" dirty="0" smtClean="0"/>
            </a:br>
            <a:r>
              <a:rPr lang="ru-RU" sz="2400" dirty="0" smtClean="0"/>
              <a:t>Можно не бояться, </a:t>
            </a:r>
            <a:br>
              <a:rPr lang="ru-RU" sz="2400" dirty="0" smtClean="0"/>
            </a:br>
            <a:r>
              <a:rPr lang="ru-RU" sz="2400" dirty="0" smtClean="0"/>
              <a:t>Жить и не тужить. </a:t>
            </a:r>
          </a:p>
          <a:p>
            <a:endParaRPr lang="ru-RU" dirty="0"/>
          </a:p>
        </p:txBody>
      </p:sp>
      <p:pic>
        <p:nvPicPr>
          <p:cNvPr id="1026" name="Picture 2" descr="C:\Documents and Settings\1\Рабочий стол\Фото детский сад\неделя математики\IMG_0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dirty="0" smtClean="0"/>
              <a:t>Если </a:t>
            </a:r>
            <a:r>
              <a:rPr lang="ru-RU" sz="2400" dirty="0" smtClean="0"/>
              <a:t>ты считать умеешь, </a:t>
            </a:r>
            <a:br>
              <a:rPr lang="ru-RU" sz="2400" dirty="0" smtClean="0"/>
            </a:br>
            <a:r>
              <a:rPr lang="ru-RU" sz="2400" dirty="0" smtClean="0"/>
              <a:t>Все науки одолеешь. </a:t>
            </a:r>
            <a:br>
              <a:rPr lang="ru-RU" sz="2400" dirty="0" smtClean="0"/>
            </a:br>
            <a:r>
              <a:rPr lang="ru-RU" sz="2400" dirty="0" smtClean="0"/>
              <a:t>Скажут про тебя ребята: </a:t>
            </a:r>
            <a:br>
              <a:rPr lang="ru-RU" sz="2400" dirty="0" smtClean="0"/>
            </a:br>
            <a:r>
              <a:rPr lang="ru-RU" sz="2400" dirty="0" smtClean="0"/>
              <a:t>"Наш дружок - ума палата". </a:t>
            </a:r>
            <a:br>
              <a:rPr lang="ru-RU" sz="2400" dirty="0" smtClean="0"/>
            </a:br>
            <a:r>
              <a:rPr lang="ru-RU" sz="2400" dirty="0" smtClean="0"/>
              <a:t>А когда пройдут года, </a:t>
            </a:r>
            <a:br>
              <a:rPr lang="ru-RU" sz="2400" dirty="0" smtClean="0"/>
            </a:br>
            <a:r>
              <a:rPr lang="ru-RU" sz="2400" dirty="0" smtClean="0"/>
              <a:t>Будешь взрослым ты тогда. </a:t>
            </a:r>
            <a:br>
              <a:rPr lang="ru-RU" sz="2400" dirty="0" smtClean="0"/>
            </a:br>
            <a:r>
              <a:rPr lang="ru-RU" sz="2400" dirty="0" smtClean="0"/>
              <a:t>Космонавтом, может, станешь, </a:t>
            </a:r>
            <a:br>
              <a:rPr lang="ru-RU" sz="2400" dirty="0" smtClean="0"/>
            </a:br>
            <a:r>
              <a:rPr lang="ru-RU" sz="2400" dirty="0" smtClean="0"/>
              <a:t>До небес рукой достанешь. </a:t>
            </a:r>
            <a:br>
              <a:rPr lang="ru-RU" sz="2400" dirty="0" smtClean="0"/>
            </a:br>
            <a:r>
              <a:rPr lang="ru-RU" sz="2400" dirty="0" smtClean="0"/>
              <a:t>Чтоб в полете не скучать, </a:t>
            </a:r>
            <a:br>
              <a:rPr lang="ru-RU" sz="2400" dirty="0" smtClean="0"/>
            </a:br>
            <a:r>
              <a:rPr lang="ru-RU" sz="2400" dirty="0" smtClean="0"/>
              <a:t>Сможешь звезды сосчитать.</a:t>
            </a:r>
          </a:p>
          <a:p>
            <a:endParaRPr lang="ru-RU" sz="2000" dirty="0"/>
          </a:p>
        </p:txBody>
      </p:sp>
      <p:pic>
        <p:nvPicPr>
          <p:cNvPr id="2052" name="Picture 4" descr="C:\Documents and Settings\1\Рабочий стол\Фото детский сад\неделя математики\IMG_09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«Первые шаги в математику»</a:t>
            </a:r>
            <a:endParaRPr lang="ru-RU" dirty="0"/>
          </a:p>
        </p:txBody>
      </p:sp>
      <p:pic>
        <p:nvPicPr>
          <p:cNvPr id="3074" name="Picture 2" descr="C:\Documents and Settings\1\Рабочий стол\Фото детский сад\неделя математики\IMG_09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1\Рабочий стол\Фото детский сад\неделя математики\IMG_0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Конкурс-выставка </a:t>
            </a:r>
            <a:br>
              <a:rPr lang="ru-RU" sz="3200" dirty="0" smtClean="0"/>
            </a:br>
            <a:r>
              <a:rPr lang="ru-RU" sz="3200" b="1" i="1" dirty="0" smtClean="0"/>
              <a:t>«</a:t>
            </a:r>
            <a:r>
              <a:rPr lang="ru-RU" sz="3200" b="1" i="1" dirty="0" smtClean="0"/>
              <a:t>Книжки – малышки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математического </a:t>
            </a:r>
            <a:r>
              <a:rPr lang="ru-RU" sz="3200" b="1" i="1" dirty="0" smtClean="0"/>
              <a:t>содержания»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1\Рабочий стол\Фото детский сад\неделя математики\IMG_09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5614998" cy="421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6_Qk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66_Qkx</Template>
  <TotalTime>24</TotalTime>
  <Words>28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66_Qkx</vt:lpstr>
      <vt:lpstr>Неделя математики</vt:lpstr>
      <vt:lpstr> «В гостях у царицы математики»</vt:lpstr>
      <vt:lpstr>Слайд 3</vt:lpstr>
      <vt:lpstr>Газета  «Первые шаги в математику»</vt:lpstr>
      <vt:lpstr>  Конкурс-выставка  «Книжки – малышки  математического содержания»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математики</dc:title>
  <dc:creator>1</dc:creator>
  <cp:lastModifiedBy>1</cp:lastModifiedBy>
  <cp:revision>3</cp:revision>
  <dcterms:created xsi:type="dcterms:W3CDTF">2012-11-07T12:09:07Z</dcterms:created>
  <dcterms:modified xsi:type="dcterms:W3CDTF">2012-11-07T12:33:38Z</dcterms:modified>
</cp:coreProperties>
</file>