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9DC8C0-C012-4748-8EFF-CD3FFD4F5591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9CFF0B-D647-4C2E-8819-50B89EF2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857364"/>
            <a:ext cx="6529406" cy="207170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«Красиво писать – красоту творить»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Народная мудрость.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Работа с бросовым материалом</a:t>
            </a:r>
            <a:endParaRPr lang="ru-RU" sz="3600" b="1" dirty="0"/>
          </a:p>
        </p:txBody>
      </p:sp>
      <p:pic>
        <p:nvPicPr>
          <p:cNvPr id="4" name="Содержимое 3" descr="Kopiya_DSC070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285860"/>
            <a:ext cx="4109826" cy="5434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Рисование с помощью медиатора</a:t>
            </a:r>
            <a:endParaRPr lang="ru-RU" sz="3600" b="1" dirty="0"/>
          </a:p>
        </p:txBody>
      </p:sp>
      <p:pic>
        <p:nvPicPr>
          <p:cNvPr id="4" name="Содержимое 3" descr="м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2796" y="1285860"/>
            <a:ext cx="6917287" cy="5187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457203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Медиатор - это пластмассовая пластина своеобразной формы. Выбор этой формы обусловлен тем, что линия бокового контура медиатора совпадает с линией элемента буквы как переходная часть у нижней линии строки. Именно это переходное звено обычно опускается в описании облика буквы. А то, что не названо, то в графике и не видится, и не воспроизводится.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Работа с формой медиатора создает надежную </a:t>
            </a:r>
            <a:r>
              <a:rPr lang="ru-RU" sz="2200" dirty="0" err="1" smtClean="0"/>
              <a:t>воспроизводимость</a:t>
            </a:r>
            <a:r>
              <a:rPr lang="ru-RU" sz="2200" dirty="0" smtClean="0"/>
              <a:t>  и точность облика как элементов букв, так и буквосочетаний.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mage66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4286256"/>
            <a:ext cx="7286676" cy="22145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297502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медиатором необычна и интересна детям, и задача педагога сделать её как можно более приятной. Это нужно для того, чтобы позднее, когда разговор  пойдёт о написании букв, положительная эмоциональная окраска по ассоциации распространилась и на эту работу.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3-001-Minuta-chistopisanij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5429263"/>
            <a:ext cx="6715172" cy="104456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68676"/>
          </a:xfrm>
        </p:spPr>
        <p:txBody>
          <a:bodyPr/>
          <a:lstStyle/>
          <a:p>
            <a:r>
              <a:rPr lang="ru-RU" dirty="0" smtClean="0"/>
              <a:t>Медиаторы можно приобрести в магазине музыкальных инструментов или вырезать их из картона в количестве по 6-8 штук на каждого ребёнка.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rm999000743_0610072100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3500" y="3658394"/>
            <a:ext cx="5715000" cy="26574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8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первом занятии с формой медиатора дети подробно обсуждают, на что похожа эта новая для них форма, и договариваются, как они будут называть её  в дальнейшем. Чаще всего медиатор зовут «листиком». Но не исключены и другие названия: «капелька», «слёзка», «луковка». Важно только, чтобы все дети понимали, о чем идёт речь. </a:t>
            </a:r>
            <a:endParaRPr lang="ru-RU" sz="2000" dirty="0"/>
          </a:p>
        </p:txBody>
      </p:sp>
      <p:pic>
        <p:nvPicPr>
          <p:cNvPr id="6" name="Содержимое 5" descr="IMGP03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4866" y="2714624"/>
            <a:ext cx="5316026" cy="3987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этом же занятии ребята начинают тренироваться в обведении медиатора. Они составляют рисунки, используя форму медиатора - «листика» многократно. </a:t>
            </a:r>
            <a:endParaRPr lang="ru-RU" dirty="0"/>
          </a:p>
        </p:txBody>
      </p:sp>
      <p:pic>
        <p:nvPicPr>
          <p:cNvPr id="4" name="Содержимое 3" descr="IMGP03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6733" y="2571744"/>
            <a:ext cx="5482721" cy="4112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/>
              <a:t>Это может быть набор предметов:</a:t>
            </a:r>
            <a:endParaRPr lang="ru-RU" b="1" dirty="0"/>
          </a:p>
        </p:txBody>
      </p:sp>
      <p:pic>
        <p:nvPicPr>
          <p:cNvPr id="6" name="Содержимое 5" descr="IMGP03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8048" y="1357298"/>
            <a:ext cx="6822036" cy="5116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может быть и сложная картинка:</a:t>
            </a:r>
            <a:endParaRPr lang="ru-RU" b="1" dirty="0"/>
          </a:p>
        </p:txBody>
      </p:sp>
      <p:pic>
        <p:nvPicPr>
          <p:cNvPr id="4" name="Содержимое 3" descr="IMGP03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7098" y="1357298"/>
            <a:ext cx="6822036" cy="5116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3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357166"/>
            <a:ext cx="6940049" cy="5759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Занятия для подготовки руки к письму.</a:t>
            </a:r>
            <a:br>
              <a:rPr lang="ru-RU" sz="2400" dirty="0" smtClean="0"/>
            </a:br>
            <a:r>
              <a:rPr lang="ru-RU" sz="3600" b="1" dirty="0" smtClean="0"/>
              <a:t>Пластилинография.</a:t>
            </a:r>
            <a:endParaRPr lang="ru-RU" sz="3600" b="1" dirty="0"/>
          </a:p>
        </p:txBody>
      </p:sp>
      <p:pic>
        <p:nvPicPr>
          <p:cNvPr id="4" name="Содержимое 3" descr="plastilinografia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46037" y="1600200"/>
            <a:ext cx="5111979" cy="5094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3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7286676" cy="5616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573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Постепенно дети начинают всё свободнее и гибче пользоваться в рисунках формой «листика». Дети будут пытаться эту форму воспроизвести от руки. Это рассматривается педагогом  как новая, более высокая ступень графических умений. </a:t>
            </a:r>
            <a:endParaRPr lang="ru-RU" sz="2800" dirty="0"/>
          </a:p>
        </p:txBody>
      </p:sp>
      <p:pic>
        <p:nvPicPr>
          <p:cNvPr id="4" name="Содержимое 3" descr="IMGP03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143248"/>
            <a:ext cx="4726516" cy="3544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3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6498167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440378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все дети научились рисовать «листики» от руки, нужно показать им вариацию формы «листика», которая будет очень нужна в дальнейшем - когда «</a:t>
            </a:r>
            <a:r>
              <a:rPr lang="ru-RU" dirty="0" err="1" smtClean="0"/>
              <a:t>листиковые</a:t>
            </a:r>
            <a:r>
              <a:rPr lang="ru-RU" dirty="0" smtClean="0"/>
              <a:t>» формы станут образной графической основой для воспроизведения письменных букв. 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вариация - «пол листика». Форма «листика»-медиатора делится вдоль, по оси симметрии, пополам.  «Пол листика» так же обыгрывается и обживается, как это было с «листиком». </a:t>
            </a:r>
            <a:endParaRPr lang="ru-RU" sz="2400" dirty="0"/>
          </a:p>
        </p:txBody>
      </p:sp>
      <p:pic>
        <p:nvPicPr>
          <p:cNvPr id="4" name="Содержимое 3" descr="IMGP03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99116" y="2286000"/>
            <a:ext cx="5583767" cy="418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7106"/>
          </a:xfrm>
        </p:spPr>
        <p:txBody>
          <a:bodyPr/>
          <a:lstStyle/>
          <a:p>
            <a:r>
              <a:rPr lang="ru-RU" dirty="0" smtClean="0"/>
              <a:t>Дети рассказывают, что из известных им предметов похоже на «пол листика», рисуют картинки с использованием этой формы. </a:t>
            </a:r>
            <a:endParaRPr lang="ru-RU" dirty="0"/>
          </a:p>
        </p:txBody>
      </p:sp>
      <p:pic>
        <p:nvPicPr>
          <p:cNvPr id="6" name="Содержимое 5" descr="IMGP03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89616" y="2571750"/>
            <a:ext cx="5202767" cy="3902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Обычно форму «</a:t>
            </a:r>
            <a:r>
              <a:rPr lang="ru-RU" dirty="0" err="1" smtClean="0"/>
              <a:t>поллистика</a:t>
            </a:r>
            <a:r>
              <a:rPr lang="ru-RU" dirty="0" smtClean="0"/>
              <a:t>» дети находят похожей на туловище мышки, ёжика, на лопасти вертушки, на шляпку гриба, на кусок арбуза и т.д. </a:t>
            </a:r>
            <a:endParaRPr lang="ru-RU" dirty="0"/>
          </a:p>
        </p:txBody>
      </p:sp>
      <p:pic>
        <p:nvPicPr>
          <p:cNvPr id="4" name="Содержимое 3" descr="IMGP03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4366" y="2428875"/>
            <a:ext cx="5393267" cy="404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3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04875" y="785813"/>
            <a:ext cx="6572249" cy="4929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3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52500" y="928688"/>
            <a:ext cx="6477000" cy="4857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40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«</a:t>
            </a:r>
            <a:r>
              <a:rPr lang="ru-RU" dirty="0" err="1" smtClean="0"/>
              <a:t>листиковыми</a:t>
            </a:r>
            <a:r>
              <a:rPr lang="ru-RU" dirty="0" smtClean="0"/>
              <a:t>» формами - должна быть проведена очень основательно. </a:t>
            </a:r>
            <a:br>
              <a:rPr lang="ru-RU" dirty="0" smtClean="0"/>
            </a:br>
            <a:r>
              <a:rPr lang="ru-RU" dirty="0" smtClean="0"/>
              <a:t>Дети должны досыта нарисоваться «листиков», «пол листиков» и овалов. Они должны одушевить, обжить эти формы, накрепко связать их для себя с массой приятных и интересных вещей. </a:t>
            </a:r>
            <a:br>
              <a:rPr lang="ru-RU" dirty="0" smtClean="0"/>
            </a:br>
            <a:r>
              <a:rPr lang="ru-RU" dirty="0" smtClean="0"/>
              <a:t>Пусть они наиграются в поиск своих знакомых и любимых «</a:t>
            </a:r>
            <a:r>
              <a:rPr lang="ru-RU" dirty="0" err="1" smtClean="0"/>
              <a:t>листиковых</a:t>
            </a:r>
            <a:r>
              <a:rPr lang="ru-RU" dirty="0" smtClean="0"/>
              <a:t>» форм в окружающем мире.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Штриховка </a:t>
            </a:r>
            <a:endParaRPr lang="ru-RU" sz="3600" b="1" dirty="0"/>
          </a:p>
        </p:txBody>
      </p:sp>
      <p:pic>
        <p:nvPicPr>
          <p:cNvPr id="4" name="Содержимое 3" descr="IMGP03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447388"/>
            <a:ext cx="6701918" cy="5026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300039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Всё это нужно потому, что научившись находить «пол листики» в очертаниях привычных вещей, дети смогут легко находить их в очертаниях букв, смогут сознательно и с пониманием дела воспроизводить и элементы письменных букв, и сами буквы. 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P03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63596" y="2643182"/>
            <a:ext cx="7637428" cy="4071966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Источник: </a:t>
            </a:r>
            <a:r>
              <a:rPr lang="ru-RU" dirty="0" err="1" smtClean="0"/>
              <a:t>Шулешко</a:t>
            </a:r>
            <a:r>
              <a:rPr lang="ru-RU" dirty="0" smtClean="0"/>
              <a:t> Е.Е. Понимание грамотности. Обучение дошкольников чтению, письму и счёту. – М.: Мозаика-Синтез, 2001 год </a:t>
            </a:r>
          </a:p>
          <a:p>
            <a:r>
              <a:rPr lang="ru-RU" dirty="0" smtClean="0"/>
              <a:t>Аннотация: Вторая часть основная обобщающая книга, собранная и переработанная Евгением </a:t>
            </a:r>
            <a:r>
              <a:rPr lang="ru-RU" dirty="0" err="1" smtClean="0"/>
              <a:t>Шулешко</a:t>
            </a:r>
            <a:r>
              <a:rPr lang="ru-RU" dirty="0" smtClean="0"/>
              <a:t> из его научных, методических, публицистических работ разных лет, содержит конкретное описание авторского варианта методических решений в обучении чтению, письму и счёту, разработанного самим Евгением </a:t>
            </a:r>
            <a:r>
              <a:rPr lang="ru-RU" dirty="0" err="1" smtClean="0"/>
              <a:t>Шулешко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Представленные программа и методика обучения охватывает те практические задачи, которые традиционно решались при обучении грамоте в первом классе школы – но насыщая их гораздо более глубоким педагогическим содержанием.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sh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44179" y="500063"/>
            <a:ext cx="4293641" cy="59737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Обрывная аппликация</a:t>
            </a:r>
            <a:endParaRPr lang="ru-RU" sz="3600" b="1" dirty="0"/>
          </a:p>
        </p:txBody>
      </p:sp>
      <p:pic>
        <p:nvPicPr>
          <p:cNvPr id="6" name="Содержимое 5" descr="70ef48c9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197508"/>
            <a:ext cx="3672611" cy="5276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оригами</a:t>
            </a:r>
            <a:endParaRPr lang="ru-RU" sz="3600" b="1" dirty="0"/>
          </a:p>
        </p:txBody>
      </p:sp>
      <p:pic>
        <p:nvPicPr>
          <p:cNvPr id="4" name="Содержимое 3" descr="4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13191" y="1785925"/>
            <a:ext cx="5902015" cy="4616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аппликация</a:t>
            </a:r>
            <a:endParaRPr lang="ru-RU" sz="3600" b="1" dirty="0"/>
          </a:p>
        </p:txBody>
      </p:sp>
      <p:pic>
        <p:nvPicPr>
          <p:cNvPr id="4" name="Содержимое 3" descr="2666025.625290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20936" y="1785926"/>
            <a:ext cx="6277614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Рисование крупой</a:t>
            </a:r>
            <a:endParaRPr lang="ru-RU" sz="3600" b="1" dirty="0"/>
          </a:p>
        </p:txBody>
      </p:sp>
      <p:pic>
        <p:nvPicPr>
          <p:cNvPr id="4" name="Содержимое 3" descr="dscn1462-07F16B499C00F99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1461208"/>
            <a:ext cx="5072098" cy="4610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Поделки из природного материала</a:t>
            </a:r>
            <a:endParaRPr lang="ru-RU" sz="3600" b="1" dirty="0"/>
          </a:p>
        </p:txBody>
      </p:sp>
      <p:pic>
        <p:nvPicPr>
          <p:cNvPr id="4" name="Содержимое 3" descr="818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6787665" cy="5090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Мозаика из яичной скорлупы</a:t>
            </a:r>
            <a:endParaRPr lang="ru-RU" sz="3600" b="1" dirty="0"/>
          </a:p>
        </p:txBody>
      </p:sp>
      <p:pic>
        <p:nvPicPr>
          <p:cNvPr id="4" name="Содержимое 3" descr="1290368184_m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857364"/>
            <a:ext cx="5000659" cy="421484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288</TotalTime>
  <Words>556</Words>
  <Application>Microsoft Office PowerPoint</Application>
  <PresentationFormat>Экран (4:3)</PresentationFormat>
  <Paragraphs>29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Century Schoolbook</vt:lpstr>
      <vt:lpstr>Wingdings</vt:lpstr>
      <vt:lpstr>Wingdings 2</vt:lpstr>
      <vt:lpstr>Эркер</vt:lpstr>
      <vt:lpstr>«Красиво писать – красоту творить»</vt:lpstr>
      <vt:lpstr>Занятия для подготовки руки к письму. Пластилинография.</vt:lpstr>
      <vt:lpstr>Штриховка </vt:lpstr>
      <vt:lpstr>Обрывная аппликация</vt:lpstr>
      <vt:lpstr>оригами</vt:lpstr>
      <vt:lpstr>аппликация</vt:lpstr>
      <vt:lpstr>Рисование крупой</vt:lpstr>
      <vt:lpstr>Поделки из природного материала</vt:lpstr>
      <vt:lpstr>Мозаика из яичной скорлупы</vt:lpstr>
      <vt:lpstr>Работа с бросовым материалом</vt:lpstr>
      <vt:lpstr>Рисование с помощью медиатора</vt:lpstr>
      <vt:lpstr>Медиатор - это пластмассовая пластина своеобразной формы. Выбор этой формы обусловлен тем, что линия бокового контура медиатора совпадает с линией элемента буквы как переходная часть у нижней линии строки. Именно это переходное звено обычно опускается в описании облика буквы. А то, что не названо, то в графике и не видится, и не воспроизводится.   Работа с формой медиатора создает надежную воспроизводимость  и точность облика как элементов букв, так и буквосочетаний.    </vt:lpstr>
      <vt:lpstr>Работа с медиатором необычна и интересна детям, и задача педагога сделать её как можно более приятной. Это нужно для того, чтобы позднее, когда разговор  пойдёт о написании букв, положительная эмоциональная окраска по ассоциации распространилась и на эту работу.  </vt:lpstr>
      <vt:lpstr>Медиаторы можно приобрести в магазине музыкальных инструментов или вырезать их из картона в количестве по 6-8 штук на каждого ребёнка.  </vt:lpstr>
      <vt:lpstr>На первом занятии с формой медиатора дети подробно обсуждают, на что похожа эта новая для них форма, и договариваются, как они будут называть её  в дальнейшем. Чаще всего медиатор зовут «листиком». Но не исключены и другие названия: «капелька», «слёзка», «луковка». Важно только, чтобы все дети понимали, о чем идёт речь. </vt:lpstr>
      <vt:lpstr>На этом же занятии ребята начинают тренироваться в обведении медиатора. Они составляют рисунки, используя форму медиатора - «листика» многократно. </vt:lpstr>
      <vt:lpstr>Это может быть набор предметов:</vt:lpstr>
      <vt:lpstr>А может быть и сложная картинка:</vt:lpstr>
      <vt:lpstr>Презентация PowerPoint</vt:lpstr>
      <vt:lpstr>Презентация PowerPoint</vt:lpstr>
      <vt:lpstr>Постепенно дети начинают всё свободнее и гибче пользоваться в рисунках формой «листика». Дети будут пытаться эту форму воспроизвести от руки. Это рассматривается педагогом  как новая, более высокая ступень графических умений. </vt:lpstr>
      <vt:lpstr>Презентация PowerPoint</vt:lpstr>
      <vt:lpstr>Когда все дети научились рисовать «листики» от руки, нужно показать им вариацию формы «листика», которая будет очень нужна в дальнейшем - когда «листиковые» формы станут образной графической основой для воспроизведения письменных букв.   </vt:lpstr>
      <vt:lpstr>Это вариация - «пол листика». Форма «листика»-медиатора делится вдоль, по оси симметрии, пополам.  «Пол листика» так же обыгрывается и обживается, как это было с «листиком». </vt:lpstr>
      <vt:lpstr>Дети рассказывают, что из известных им предметов похоже на «пол листика», рисуют картинки с использованием этой формы. </vt:lpstr>
      <vt:lpstr>Обычно форму «поллистика» дети находят похожей на туловище мышки, ёжика, на лопасти вертушки, на шляпку гриба, на кусок арбуза и т.д. </vt:lpstr>
      <vt:lpstr>Презентация PowerPoint</vt:lpstr>
      <vt:lpstr>Презентация PowerPoint</vt:lpstr>
      <vt:lpstr>Работа с «листиковыми» формами - должна быть проведена очень основательно.  Дети должны досыта нарисоваться «листиков», «пол листиков» и овалов. Они должны одушевить, обжить эти формы, накрепко связать их для себя с массой приятных и интересных вещей.  Пусть они наиграются в поиск своих знакомых и любимых «листиковых» форм в окружающем мире. </vt:lpstr>
      <vt:lpstr>Всё это нужно потому, что научившись находить «пол листики» в очертаниях привычных вещей, дети смогут легко находить их в очертаниях букв, смогут сознательно и с пониманием дела воспроизводить и элементы письменных букв, и сами буквы.   </vt:lpstr>
      <vt:lpstr>Используемая литература: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«Красиво писать – красоту творить»</dc:title>
  <dc:creator>boss</dc:creator>
  <cp:lastModifiedBy>Админ</cp:lastModifiedBy>
  <cp:revision>33</cp:revision>
  <dcterms:created xsi:type="dcterms:W3CDTF">2012-01-22T09:58:17Z</dcterms:created>
  <dcterms:modified xsi:type="dcterms:W3CDTF">2017-07-20T12:31:34Z</dcterms:modified>
</cp:coreProperties>
</file>